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节多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Arctic and Antarctica both have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special animals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 views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people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 weather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 rain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abd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bcd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bde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98662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pic>
        <p:nvPicPr>
          <p:cNvPr id="5" name="中考新考法-4.eps" descr="id:21475081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846533"/>
            <a:ext cx="5760640" cy="73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15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细节多选题。根据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both super cold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beautiful views and some special animals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可知，北极和南极都有寒冷的天气、美丽的风景和一些特别的动物。故选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059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problem is mentioned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被提及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earth becomes a large desert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 know too little about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Arctic and Antarctica get too hot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ice in the Arctic and Antarctica is melting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7355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ice is melting these years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可知，提到了北极和南极的冰正在融化的问题。故选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862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断作者写作意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 of this passage mainly wants us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 history better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 the Arctic and Antarctica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 save the earth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nature’s amazing beauty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44805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4" name="中考新考法-8.eps" descr="id:21475081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895116"/>
            <a:ext cx="7056784" cy="66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16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写作意图题。通读全文可知，本文主要介绍了北极和南极的特征，并提到这些地方正在经历冰川融化的问题。因此，作者的主要目的是希望我们关注并帮助保护这些地方。故选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867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504056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408340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Arctic is in the north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the Antarctica sits in the south.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北极位于北方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而南极洲位于南方。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句是并列句。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而，然而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，连接两个并列句，表示对比。如：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works hard while his sister hardly works.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他学习很努力，而他妹妹几乎不学习。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274874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4050576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981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50" y="764704"/>
            <a:ext cx="11656152" cy="143674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22795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322795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文主要介绍了北极和南极的特征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并提到这些地方正在经历冰川融化的问题。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3978979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湖北武汉武昌区期末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120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Arctic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Antarctica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南极洲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wild places on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Scientists study them to know about the history of the earth and the change of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both super cold, but what else do you know about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411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the Arctic is in the north, while the Antarctica sits in the south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Imagine a big ball with snow and ice at both ends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what our earth looks like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266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455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isn’t just snow or ice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beautiful views and some special animals, too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might think polar bears and penguins live together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Polar bears live in the Arctic, while penguins live in the Antarctica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you can see seals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海豹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fish around both places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there people around these places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4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live near the Arctic, but no one lives in the Antarctica all year round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2782326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here comes a surprise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parts of the Arctic and most of the Antarctica get almost no rain, so they are among the driest places on the earth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Antarctica is the world’s largest desert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a desert with snow and 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the ice is melting these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we take care of these amazing places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more information on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you’ll find your ways to help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2437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following pictures, what animals only live in the Arctic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A                         B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C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D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6635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pic>
        <p:nvPicPr>
          <p:cNvPr id="4" name="中考新考法-4.eps" descr="id:21475080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89337" y="894372"/>
            <a:ext cx="5330239" cy="6795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567" y="2564904"/>
            <a:ext cx="11358906" cy="144016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48183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Polar bears live in the Arctic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可知，北极熊生活在北极。故选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60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BIG question do paragraphs 2 to 4 focus 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special animals look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are the Arctic and Antarctica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are the Arctic and Antarctica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does weather change in the Arctic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40185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段落大意题。根据文章内容可知，第二段到第四段主要描述了北极和南极的特征，包括气候、物种和景观，因此主要关注的问题是北极和南极是什么样的。故选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20892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587</Words>
  <Application>Microsoft Office PowerPoint</Application>
  <PresentationFormat>自定义</PresentationFormat>
  <Paragraphs>46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